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6" r:id="rId3"/>
    <p:sldId id="378" r:id="rId4"/>
    <p:sldId id="394" r:id="rId5"/>
    <p:sldId id="388" r:id="rId6"/>
    <p:sldId id="391" r:id="rId7"/>
    <p:sldId id="395" r:id="rId8"/>
    <p:sldId id="392" r:id="rId9"/>
    <p:sldId id="349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77" d="100"/>
          <a:sy n="77" d="100"/>
        </p:scale>
        <p:origin x="102" y="9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LG41 </a:t>
            </a:r>
            <a:endParaRPr lang="nl-NL" sz="6000" dirty="0"/>
          </a:p>
          <a:p>
            <a:r>
              <a:rPr lang="nl-NL" sz="6000" dirty="0" smtClean="0"/>
              <a:t>IBS 1.3 – les </a:t>
            </a:r>
            <a:r>
              <a:rPr lang="nl-NL" sz="6000" dirty="0"/>
              <a:t>4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Wie gaan in de </a:t>
            </a:r>
            <a:r>
              <a:rPr lang="nl-NL" smtClean="0"/>
              <a:t>aula werken?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Ruud Bekkers</a:t>
            </a:r>
          </a:p>
          <a:p>
            <a:r>
              <a:rPr lang="nl-NL" dirty="0" smtClean="0"/>
              <a:t>Huub </a:t>
            </a:r>
            <a:r>
              <a:rPr lang="nl-NL" dirty="0" err="1" smtClean="0"/>
              <a:t>vacn</a:t>
            </a:r>
            <a:r>
              <a:rPr lang="nl-NL" dirty="0" smtClean="0"/>
              <a:t> Eck</a:t>
            </a:r>
          </a:p>
          <a:p>
            <a:r>
              <a:rPr lang="nl-NL" dirty="0" smtClean="0"/>
              <a:t>Nick Engels</a:t>
            </a:r>
          </a:p>
          <a:p>
            <a:r>
              <a:rPr lang="nl-NL" dirty="0" smtClean="0"/>
              <a:t>Sander Foolen</a:t>
            </a:r>
          </a:p>
          <a:p>
            <a:r>
              <a:rPr lang="nl-NL" dirty="0" smtClean="0"/>
              <a:t>Lars de Groot</a:t>
            </a:r>
          </a:p>
          <a:p>
            <a:r>
              <a:rPr lang="nl-NL" dirty="0" smtClean="0"/>
              <a:t>Bram </a:t>
            </a:r>
            <a:r>
              <a:rPr lang="nl-NL" dirty="0" err="1" smtClean="0"/>
              <a:t>Huvenaars</a:t>
            </a:r>
            <a:endParaRPr lang="nl-NL" dirty="0" smtClean="0"/>
          </a:p>
          <a:p>
            <a:r>
              <a:rPr lang="nl-NL" dirty="0" smtClean="0"/>
              <a:t>Youri Kepers</a:t>
            </a:r>
          </a:p>
          <a:p>
            <a:r>
              <a:rPr lang="nl-NL" dirty="0" smtClean="0"/>
              <a:t>Tygo van der Leest</a:t>
            </a:r>
          </a:p>
          <a:p>
            <a:r>
              <a:rPr lang="nl-NL" dirty="0" smtClean="0"/>
              <a:t>Christian van Mook</a:t>
            </a:r>
          </a:p>
          <a:p>
            <a:r>
              <a:rPr lang="nl-NL" dirty="0" smtClean="0"/>
              <a:t>Rick van den Oord</a:t>
            </a:r>
          </a:p>
          <a:p>
            <a:r>
              <a:rPr lang="nl-NL" dirty="0" smtClean="0"/>
              <a:t>Roelien Vermeulen</a:t>
            </a:r>
          </a:p>
          <a:p>
            <a:r>
              <a:rPr lang="nl-NL" dirty="0" smtClean="0"/>
              <a:t>Vera Verstegen</a:t>
            </a:r>
          </a:p>
          <a:p>
            <a:r>
              <a:rPr lang="nl-NL" dirty="0" smtClean="0"/>
              <a:t>Stijn Voorhoeve</a:t>
            </a:r>
          </a:p>
          <a:p>
            <a:r>
              <a:rPr lang="nl-NL" dirty="0" smtClean="0"/>
              <a:t>Pieter van Zweem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41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1.3 les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Gewasbescherming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ICT kort. Kern van het verslag.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Bemesting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nu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pPr lvl="1"/>
            <a:r>
              <a:rPr lang="nl-NL" dirty="0" smtClean="0"/>
              <a:t>Nette opbouw hoofdstuk(ken)</a:t>
            </a:r>
          </a:p>
          <a:p>
            <a:r>
              <a:rPr lang="nl-NL" dirty="0" smtClean="0"/>
              <a:t>Inhoud</a:t>
            </a:r>
          </a:p>
          <a:p>
            <a:pPr lvl="1"/>
            <a:r>
              <a:rPr lang="nl-NL" dirty="0" smtClean="0"/>
              <a:t>3. Opbrengsten</a:t>
            </a:r>
          </a:p>
          <a:p>
            <a:pPr lvl="1"/>
            <a:r>
              <a:rPr lang="nl-NL" dirty="0" smtClean="0"/>
              <a:t>4.1 Uitgangsmateriaal</a:t>
            </a:r>
          </a:p>
          <a:p>
            <a:pPr lvl="1"/>
            <a:r>
              <a:rPr lang="nl-NL" dirty="0" smtClean="0"/>
              <a:t>4.2 Gewasbescherming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3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heb je meegenomen in je tariefberekening</a:t>
            </a:r>
          </a:p>
          <a:p>
            <a:pPr lvl="1"/>
            <a:r>
              <a:rPr lang="nl-NL" dirty="0" smtClean="0"/>
              <a:t>Welke middelen</a:t>
            </a:r>
          </a:p>
          <a:p>
            <a:pPr lvl="1"/>
            <a:r>
              <a:rPr lang="nl-NL" dirty="0" smtClean="0"/>
              <a:t>Hoe vaak spuiten?</a:t>
            </a:r>
          </a:p>
          <a:p>
            <a:pPr lvl="1"/>
            <a:r>
              <a:rPr lang="nl-NL" dirty="0" smtClean="0"/>
              <a:t>Wat zijn de kosten hiervan?</a:t>
            </a:r>
          </a:p>
          <a:p>
            <a:pPr lvl="1"/>
            <a:endParaRPr lang="nl-NL" dirty="0"/>
          </a:p>
          <a:p>
            <a:r>
              <a:rPr lang="nl-NL" dirty="0" smtClean="0"/>
              <a:t>Ook hier: niet elk jaar hetzelfde.</a:t>
            </a:r>
          </a:p>
          <a:p>
            <a:pPr lvl="1"/>
            <a:r>
              <a:rPr lang="nl-NL" dirty="0" smtClean="0"/>
              <a:t>Ga uit van het meest voorkomende</a:t>
            </a:r>
          </a:p>
          <a:p>
            <a:pPr lvl="1"/>
            <a:r>
              <a:rPr lang="nl-NL" dirty="0" smtClean="0"/>
              <a:t>Houd in bij de conclusie van je saldo in je achterhoofd dat het tegen kan vallen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9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37903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pPr lvl="1"/>
            <a:r>
              <a:rPr lang="nl-NL" dirty="0"/>
              <a:t>Nette opbouw hoofdstuk(ken)</a:t>
            </a:r>
          </a:p>
          <a:p>
            <a:r>
              <a:rPr lang="nl-NL" dirty="0"/>
              <a:t>Inhoud</a:t>
            </a:r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4255</TotalTime>
  <Words>201</Words>
  <Application>Microsoft Office PowerPoint</Application>
  <PresentationFormat>Diavoorstelling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PowerPoint-presentatie</vt:lpstr>
      <vt:lpstr>IBS 1.3 Wie gaan in de aula werken?</vt:lpstr>
      <vt:lpstr>IBS 1.3 les 4</vt:lpstr>
      <vt:lpstr>Wat hebben we nu gedaan.</vt:lpstr>
      <vt:lpstr>ICT kort: inhoudsopgave</vt:lpstr>
      <vt:lpstr>Gewasbescherming</vt:lpstr>
      <vt:lpstr>Bemesting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125</cp:revision>
  <dcterms:created xsi:type="dcterms:W3CDTF">2013-11-15T15:05:42Z</dcterms:created>
  <dcterms:modified xsi:type="dcterms:W3CDTF">2018-03-08T06:59:45Z</dcterms:modified>
</cp:coreProperties>
</file>