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96" r:id="rId3"/>
    <p:sldId id="378" r:id="rId4"/>
    <p:sldId id="394" r:id="rId5"/>
    <p:sldId id="388" r:id="rId6"/>
    <p:sldId id="391" r:id="rId7"/>
    <p:sldId id="395" r:id="rId8"/>
    <p:sldId id="392" r:id="rId9"/>
    <p:sldId id="349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47" autoAdjust="0"/>
    <p:restoredTop sz="94660"/>
  </p:normalViewPr>
  <p:slideViewPr>
    <p:cSldViewPr>
      <p:cViewPr varScale="1">
        <p:scale>
          <a:sx n="77" d="100"/>
          <a:sy n="77" d="100"/>
        </p:scale>
        <p:origin x="102" y="93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8-3-2018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8-3-2018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8-3-2018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8-3-2018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8-3-2018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8-3-2018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8-3-2018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539552" y="908720"/>
            <a:ext cx="82809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6000" dirty="0" smtClean="0"/>
              <a:t>Tarief berekenen LG41 </a:t>
            </a:r>
            <a:endParaRPr lang="nl-NL" sz="6000" dirty="0"/>
          </a:p>
          <a:p>
            <a:r>
              <a:rPr lang="nl-NL" sz="6000" dirty="0" smtClean="0"/>
              <a:t>IBS 1.3 – les </a:t>
            </a:r>
            <a:r>
              <a:rPr lang="nl-NL" sz="6000" dirty="0"/>
              <a:t>4</a:t>
            </a:r>
            <a:endParaRPr lang="nl-NL" sz="6000" dirty="0" smtClean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IBS 1.3 Wie gaan in de </a:t>
            </a:r>
            <a:r>
              <a:rPr lang="nl-NL" smtClean="0"/>
              <a:t>aula werken?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l-NL" dirty="0" smtClean="0"/>
              <a:t>Ruud Bekkers</a:t>
            </a:r>
          </a:p>
          <a:p>
            <a:r>
              <a:rPr lang="nl-NL" dirty="0" smtClean="0"/>
              <a:t>Huub </a:t>
            </a:r>
            <a:r>
              <a:rPr lang="nl-NL" dirty="0" err="1" smtClean="0"/>
              <a:t>vacn</a:t>
            </a:r>
            <a:r>
              <a:rPr lang="nl-NL" dirty="0" smtClean="0"/>
              <a:t> Eck</a:t>
            </a:r>
          </a:p>
          <a:p>
            <a:r>
              <a:rPr lang="nl-NL" dirty="0" smtClean="0"/>
              <a:t>Nick Engels</a:t>
            </a:r>
          </a:p>
          <a:p>
            <a:r>
              <a:rPr lang="nl-NL" dirty="0" smtClean="0"/>
              <a:t>Sander Foolen</a:t>
            </a:r>
          </a:p>
          <a:p>
            <a:r>
              <a:rPr lang="nl-NL" dirty="0" smtClean="0"/>
              <a:t>Lars de Groot</a:t>
            </a:r>
          </a:p>
          <a:p>
            <a:r>
              <a:rPr lang="nl-NL" dirty="0" smtClean="0"/>
              <a:t>Bram </a:t>
            </a:r>
            <a:r>
              <a:rPr lang="nl-NL" dirty="0" err="1" smtClean="0"/>
              <a:t>Huvenaars</a:t>
            </a:r>
            <a:endParaRPr lang="nl-NL" dirty="0" smtClean="0"/>
          </a:p>
          <a:p>
            <a:r>
              <a:rPr lang="nl-NL" dirty="0" smtClean="0"/>
              <a:t>Youri Kepers</a:t>
            </a:r>
          </a:p>
          <a:p>
            <a:r>
              <a:rPr lang="nl-NL" dirty="0" smtClean="0"/>
              <a:t>Tygo van der Leest</a:t>
            </a:r>
          </a:p>
          <a:p>
            <a:r>
              <a:rPr lang="nl-NL" dirty="0" smtClean="0"/>
              <a:t>Christian van Mook</a:t>
            </a:r>
          </a:p>
          <a:p>
            <a:r>
              <a:rPr lang="nl-NL" dirty="0" smtClean="0"/>
              <a:t>Rick van den Oord</a:t>
            </a:r>
          </a:p>
          <a:p>
            <a:r>
              <a:rPr lang="nl-NL" dirty="0" smtClean="0"/>
              <a:t>Roelien Vermeulen</a:t>
            </a:r>
          </a:p>
          <a:p>
            <a:r>
              <a:rPr lang="nl-NL" dirty="0" smtClean="0"/>
              <a:t>Vera Verstegen</a:t>
            </a:r>
          </a:p>
          <a:p>
            <a:r>
              <a:rPr lang="nl-NL" dirty="0" smtClean="0"/>
              <a:t>Stijn Voorhoeve</a:t>
            </a:r>
          </a:p>
          <a:p>
            <a:r>
              <a:rPr lang="nl-NL" dirty="0" smtClean="0"/>
              <a:t>Pieter van Zweem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99419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IBS 1.3 les 4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Onderwerpen vorige week</a:t>
            </a:r>
          </a:p>
          <a:p>
            <a:pPr lvl="1"/>
            <a:r>
              <a:rPr lang="nl-NL" dirty="0" smtClean="0"/>
              <a:t>Gewasbescherming</a:t>
            </a:r>
          </a:p>
          <a:p>
            <a:r>
              <a:rPr lang="nl-NL" dirty="0" smtClean="0"/>
              <a:t>Vandaag.</a:t>
            </a:r>
          </a:p>
          <a:p>
            <a:pPr lvl="1"/>
            <a:r>
              <a:rPr lang="nl-NL" dirty="0" smtClean="0"/>
              <a:t>ICT kort. Kern van het verslag.</a:t>
            </a:r>
          </a:p>
          <a:p>
            <a:pPr lvl="1"/>
            <a:r>
              <a:rPr lang="nl-NL" dirty="0" smtClean="0"/>
              <a:t>Verwerken antwoorden vorige week in verslag.</a:t>
            </a:r>
          </a:p>
          <a:p>
            <a:pPr lvl="1"/>
            <a:r>
              <a:rPr lang="nl-NL" dirty="0" smtClean="0"/>
              <a:t>Bemesting</a:t>
            </a:r>
          </a:p>
          <a:p>
            <a:pPr lvl="1"/>
            <a:endParaRPr lang="nl-NL" dirty="0" smtClean="0"/>
          </a:p>
          <a:p>
            <a:pPr marL="0" indent="0">
              <a:buNone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1558578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hebben we nu gedaan.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Verslag</a:t>
            </a:r>
          </a:p>
          <a:p>
            <a:pPr lvl="1"/>
            <a:r>
              <a:rPr lang="nl-NL" dirty="0" smtClean="0"/>
              <a:t>Nette voorkant (automatisch)</a:t>
            </a:r>
          </a:p>
          <a:p>
            <a:pPr lvl="1"/>
            <a:r>
              <a:rPr lang="nl-NL" dirty="0" smtClean="0"/>
              <a:t>Automatische inhoudsopgave</a:t>
            </a:r>
          </a:p>
          <a:p>
            <a:pPr lvl="1"/>
            <a:r>
              <a:rPr lang="nl-NL" dirty="0" smtClean="0"/>
              <a:t>Paginanummers</a:t>
            </a:r>
          </a:p>
          <a:p>
            <a:pPr lvl="1"/>
            <a:r>
              <a:rPr lang="nl-NL" dirty="0" smtClean="0"/>
              <a:t>Nette opbouw hoofdstuk(ken)</a:t>
            </a:r>
          </a:p>
          <a:p>
            <a:r>
              <a:rPr lang="nl-NL" dirty="0" smtClean="0"/>
              <a:t>Inhoud</a:t>
            </a:r>
          </a:p>
          <a:p>
            <a:pPr lvl="1"/>
            <a:r>
              <a:rPr lang="nl-NL" dirty="0" smtClean="0"/>
              <a:t>3. Opbrengsten</a:t>
            </a:r>
          </a:p>
          <a:p>
            <a:pPr lvl="1"/>
            <a:r>
              <a:rPr lang="nl-NL" dirty="0" smtClean="0"/>
              <a:t>4.1 Uitgangsmateriaal</a:t>
            </a:r>
          </a:p>
          <a:p>
            <a:pPr lvl="1"/>
            <a:r>
              <a:rPr lang="nl-NL" dirty="0" smtClean="0"/>
              <a:t>4.2 Gewasbescherming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17306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ICT kort: inhoudsopgave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1196752"/>
            <a:ext cx="7869560" cy="4550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07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Gewasbescherming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Hoeveel heb je meegenomen in je tariefberekening</a:t>
            </a:r>
          </a:p>
          <a:p>
            <a:pPr lvl="1"/>
            <a:r>
              <a:rPr lang="nl-NL" dirty="0" smtClean="0"/>
              <a:t>Welke middelen</a:t>
            </a:r>
          </a:p>
          <a:p>
            <a:pPr lvl="1"/>
            <a:r>
              <a:rPr lang="nl-NL" dirty="0" smtClean="0"/>
              <a:t>Hoe vaak spuiten?</a:t>
            </a:r>
          </a:p>
          <a:p>
            <a:pPr lvl="1"/>
            <a:r>
              <a:rPr lang="nl-NL" dirty="0" smtClean="0"/>
              <a:t>Wat zijn de kosten hiervan?</a:t>
            </a:r>
          </a:p>
          <a:p>
            <a:pPr lvl="1"/>
            <a:endParaRPr lang="nl-NL" dirty="0"/>
          </a:p>
          <a:p>
            <a:r>
              <a:rPr lang="nl-NL" dirty="0" smtClean="0"/>
              <a:t>Ook hier: niet elk jaar hetzelfde.</a:t>
            </a:r>
          </a:p>
          <a:p>
            <a:pPr lvl="1"/>
            <a:r>
              <a:rPr lang="nl-NL" dirty="0" smtClean="0"/>
              <a:t>Ga uit van het meest voorkomende</a:t>
            </a:r>
          </a:p>
          <a:p>
            <a:pPr lvl="1"/>
            <a:r>
              <a:rPr lang="nl-NL" dirty="0" smtClean="0"/>
              <a:t>Houd in bij de conclusie van je saldo in je achterhoofd dat het tegen kan vallen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59978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Bemesting</a:t>
            </a:r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1124744"/>
            <a:ext cx="8379035" cy="4392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81671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Hoever zijn we nu dus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Verslag</a:t>
            </a:r>
          </a:p>
          <a:p>
            <a:pPr lvl="1"/>
            <a:r>
              <a:rPr lang="nl-NL" dirty="0"/>
              <a:t>Nette voorkant (automatisch)</a:t>
            </a:r>
          </a:p>
          <a:p>
            <a:pPr lvl="1"/>
            <a:r>
              <a:rPr lang="nl-NL" dirty="0"/>
              <a:t>Automatische inhoudsopgave</a:t>
            </a:r>
          </a:p>
          <a:p>
            <a:pPr lvl="1"/>
            <a:r>
              <a:rPr lang="nl-NL" dirty="0"/>
              <a:t>Paginanummers</a:t>
            </a:r>
          </a:p>
          <a:p>
            <a:pPr lvl="1"/>
            <a:r>
              <a:rPr lang="nl-NL" dirty="0"/>
              <a:t>Nette opbouw hoofdstuk(ken)</a:t>
            </a:r>
          </a:p>
          <a:p>
            <a:r>
              <a:rPr lang="nl-NL" dirty="0"/>
              <a:t>Inhoud</a:t>
            </a:r>
          </a:p>
          <a:p>
            <a:pPr lvl="1"/>
            <a:r>
              <a:rPr lang="nl-NL" dirty="0"/>
              <a:t>3. Opbrengsten</a:t>
            </a:r>
          </a:p>
          <a:p>
            <a:pPr lvl="1"/>
            <a:r>
              <a:rPr lang="nl-NL" dirty="0"/>
              <a:t>4.1 Uitgangsmateriaal</a:t>
            </a:r>
          </a:p>
          <a:p>
            <a:pPr lvl="1"/>
            <a:r>
              <a:rPr lang="nl-NL" dirty="0"/>
              <a:t>4.2 </a:t>
            </a:r>
            <a:r>
              <a:rPr lang="nl-NL" dirty="0" smtClean="0"/>
              <a:t>Gewasbescherming</a:t>
            </a:r>
          </a:p>
          <a:p>
            <a:pPr lvl="1"/>
            <a:r>
              <a:rPr lang="nl-NL" dirty="0" smtClean="0"/>
              <a:t>4.3 Bemesting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55940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Dat was ‘m!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Dagge bedankt zijt, da witte.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6762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4255</TotalTime>
  <Words>201</Words>
  <Application>Microsoft Office PowerPoint</Application>
  <PresentationFormat>Diavoorstelling (4:3)</PresentationFormat>
  <Paragraphs>58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2" baseType="lpstr">
      <vt:lpstr>Arial</vt:lpstr>
      <vt:lpstr>Calibri</vt:lpstr>
      <vt:lpstr>Kantoorthema</vt:lpstr>
      <vt:lpstr>PowerPoint-presentatie</vt:lpstr>
      <vt:lpstr>IBS 1.3 Wie gaan in de aula werken?</vt:lpstr>
      <vt:lpstr>IBS 1.3 les 4</vt:lpstr>
      <vt:lpstr>Wat hebben we nu gedaan.</vt:lpstr>
      <vt:lpstr>ICT kort: inhoudsopgave</vt:lpstr>
      <vt:lpstr>Gewasbescherming</vt:lpstr>
      <vt:lpstr>Bemesting</vt:lpstr>
      <vt:lpstr>Hoever zijn we nu dus</vt:lpstr>
      <vt:lpstr>Dat was ‘m!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Elon van  Erp</cp:lastModifiedBy>
  <cp:revision>125</cp:revision>
  <dcterms:created xsi:type="dcterms:W3CDTF">2013-11-15T15:05:42Z</dcterms:created>
  <dcterms:modified xsi:type="dcterms:W3CDTF">2018-03-08T06:59:45Z</dcterms:modified>
</cp:coreProperties>
</file>